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021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2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250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7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989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55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347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6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5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58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C447-7007-7845-BBC6-CFCDE73F4664}" type="datetimeFigureOut">
              <a:rPr lang="en-US" smtClean="0"/>
              <a:t>5/27/19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878C2-A100-8E40-940F-31C04E3B84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4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83494" y="144854"/>
            <a:ext cx="28669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Mode of Action Data Sheets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451" y="1194505"/>
            <a:ext cx="82030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Group 11  Microbial disruptors of insect </a:t>
            </a:r>
            <a:r>
              <a:rPr lang="en-US" sz="1400" b="1" i="1" dirty="0" err="1"/>
              <a:t>midgut</a:t>
            </a:r>
            <a:r>
              <a:rPr lang="en-US" sz="1400" b="1" i="1" dirty="0"/>
              <a:t> membranes</a:t>
            </a:r>
            <a:endParaRPr lang="en-GB" sz="1400" b="1" i="1" dirty="0"/>
          </a:p>
          <a:p>
            <a:r>
              <a:rPr lang="de-DE" sz="1400" dirty="0"/>
              <a:t>Protein </a:t>
            </a:r>
            <a:r>
              <a:rPr lang="de-DE" sz="1400" dirty="0" err="1"/>
              <a:t>toxins</a:t>
            </a:r>
            <a:r>
              <a:rPr lang="de-DE" sz="1400" dirty="0"/>
              <a:t> </a:t>
            </a:r>
            <a:r>
              <a:rPr lang="de-DE" sz="1400" dirty="0" err="1"/>
              <a:t>that</a:t>
            </a:r>
            <a:r>
              <a:rPr lang="de-DE" sz="1400" dirty="0"/>
              <a:t> bind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receptors</a:t>
            </a:r>
            <a:r>
              <a:rPr lang="de-DE" sz="1400" dirty="0"/>
              <a:t> on the </a:t>
            </a:r>
            <a:r>
              <a:rPr lang="de-DE" sz="1400" dirty="0" err="1"/>
              <a:t>midgut</a:t>
            </a:r>
            <a:r>
              <a:rPr lang="de-DE" sz="1400" dirty="0"/>
              <a:t> </a:t>
            </a:r>
            <a:r>
              <a:rPr lang="de-DE" sz="1400" dirty="0" err="1"/>
              <a:t>membrane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induce</a:t>
            </a:r>
            <a:r>
              <a:rPr lang="de-DE" sz="1400" dirty="0"/>
              <a:t> </a:t>
            </a:r>
            <a:r>
              <a:rPr lang="de-DE" sz="1400" dirty="0" err="1"/>
              <a:t>pore</a:t>
            </a:r>
            <a:r>
              <a:rPr lang="de-DE" sz="1400" dirty="0"/>
              <a:t> </a:t>
            </a:r>
            <a:r>
              <a:rPr lang="de-DE" sz="1400" dirty="0" err="1"/>
              <a:t>formation</a:t>
            </a:r>
            <a:r>
              <a:rPr lang="de-DE" sz="1400" dirty="0"/>
              <a:t>, </a:t>
            </a:r>
            <a:r>
              <a:rPr lang="de-DE" sz="1400" dirty="0" err="1"/>
              <a:t>resulting</a:t>
            </a:r>
            <a:r>
              <a:rPr lang="de-DE" sz="1400" dirty="0"/>
              <a:t> in </a:t>
            </a:r>
            <a:r>
              <a:rPr lang="de-DE" sz="1400" dirty="0" err="1"/>
              <a:t>ionic</a:t>
            </a:r>
            <a:r>
              <a:rPr lang="de-DE" sz="1400" dirty="0"/>
              <a:t> </a:t>
            </a:r>
            <a:r>
              <a:rPr lang="de-DE" sz="1400" dirty="0" err="1"/>
              <a:t>imbalance</a:t>
            </a:r>
            <a:r>
              <a:rPr lang="de-DE" sz="1400" dirty="0"/>
              <a:t> </a:t>
            </a:r>
            <a:r>
              <a:rPr lang="de-DE" sz="1400" dirty="0" err="1"/>
              <a:t>and</a:t>
            </a:r>
            <a:r>
              <a:rPr lang="de-DE" sz="1400" dirty="0"/>
              <a:t> </a:t>
            </a:r>
            <a:r>
              <a:rPr lang="de-DE" sz="1400" dirty="0" err="1"/>
              <a:t>septicemia</a:t>
            </a:r>
            <a:r>
              <a:rPr lang="en-GB" sz="1400" dirty="0"/>
              <a:t>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05211" y="67631"/>
            <a:ext cx="8927941" cy="6687983"/>
          </a:xfrm>
          <a:prstGeom prst="roundRect">
            <a:avLst>
              <a:gd name="adj" fmla="val 4636"/>
            </a:avLst>
          </a:prstGeom>
          <a:noFill/>
          <a:ln w="25400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1325EB-4D01-E340-926F-E6620BEE0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526" y="2495206"/>
            <a:ext cx="8556948" cy="18675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42B62F-0F45-0A44-B561-9AF2EE35DC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939" y="6027425"/>
            <a:ext cx="6976122" cy="5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652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34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Porter</dc:creator>
  <cp:lastModifiedBy>Alan Porter</cp:lastModifiedBy>
  <cp:revision>16</cp:revision>
  <cp:lastPrinted>2012-10-13T17:32:36Z</cp:lastPrinted>
  <dcterms:created xsi:type="dcterms:W3CDTF">2012-10-13T16:23:36Z</dcterms:created>
  <dcterms:modified xsi:type="dcterms:W3CDTF">2019-05-27T16:15:01Z</dcterms:modified>
</cp:coreProperties>
</file>