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12  Inhibitors of mitochondrial ATP synthase</a:t>
            </a:r>
            <a:endParaRPr lang="en-GB" sz="1400" b="1" i="1" dirty="0"/>
          </a:p>
          <a:p>
            <a:r>
              <a:rPr lang="en-GB" sz="1400" dirty="0"/>
              <a:t>Inhibit the enzyme that synthesizes ATP.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A7BE82-A566-E240-BBDD-EABF77A54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14" y="2398044"/>
            <a:ext cx="8564933" cy="19557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B5C52B-7A38-6B43-B499-2A83603E0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17</cp:revision>
  <cp:lastPrinted>2012-10-13T17:35:10Z</cp:lastPrinted>
  <dcterms:created xsi:type="dcterms:W3CDTF">2012-10-13T16:23:36Z</dcterms:created>
  <dcterms:modified xsi:type="dcterms:W3CDTF">2019-05-27T16:14:54Z</dcterms:modified>
</cp:coreProperties>
</file>