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1194505"/>
            <a:ext cx="82030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15  Inhibitors of chitin biosynthesis affecting CHS1</a:t>
            </a:r>
            <a:endParaRPr lang="en-GB" sz="1400" b="1" i="1" dirty="0"/>
          </a:p>
          <a:p>
            <a:r>
              <a:rPr lang="en-GB" sz="1400"/>
              <a:t>Inhibit </a:t>
            </a:r>
            <a:r>
              <a:rPr lang="en-GB" sz="1400" dirty="0"/>
              <a:t>the enzyme that </a:t>
            </a:r>
            <a:r>
              <a:rPr lang="en-GB" sz="1400" dirty="0" err="1"/>
              <a:t>catalyzes</a:t>
            </a:r>
            <a:r>
              <a:rPr lang="en-GB" sz="1400" dirty="0"/>
              <a:t> the polymerization of Chitin.</a:t>
            </a:r>
          </a:p>
          <a:p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Screen Shot 2015-04-10 at 10.04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2" y="2479589"/>
            <a:ext cx="7819697" cy="18640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FA245A-2AA3-8048-8D86-723CD263B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39" y="6027425"/>
            <a:ext cx="6976122" cy="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20</cp:revision>
  <cp:lastPrinted>2015-04-10T09:05:44Z</cp:lastPrinted>
  <dcterms:created xsi:type="dcterms:W3CDTF">2012-10-13T16:23:36Z</dcterms:created>
  <dcterms:modified xsi:type="dcterms:W3CDTF">2019-05-27T16:14:34Z</dcterms:modified>
</cp:coreProperties>
</file>