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18  </a:t>
            </a:r>
            <a:r>
              <a:rPr lang="en-US" sz="1400" b="1" i="1" dirty="0" err="1"/>
              <a:t>Ecdysone</a:t>
            </a:r>
            <a:r>
              <a:rPr lang="en-US" sz="1400" b="1" i="1" dirty="0"/>
              <a:t> receptor agonists</a:t>
            </a:r>
            <a:endParaRPr lang="en-GB" sz="1400" b="1" i="1" dirty="0"/>
          </a:p>
          <a:p>
            <a:r>
              <a:rPr lang="en-GB" sz="1400" dirty="0"/>
              <a:t>Mimic the moulting hormone, </a:t>
            </a:r>
            <a:r>
              <a:rPr lang="en-GB" sz="1400" dirty="0" err="1"/>
              <a:t>ecdysone</a:t>
            </a:r>
            <a:r>
              <a:rPr lang="en-GB" sz="1400" dirty="0"/>
              <a:t>, inducing a precocious moult.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16C25-A08C-934C-9B00-B2CA80E84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133" y="1893388"/>
            <a:ext cx="3035733" cy="3791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3B6F59-0455-3743-9D8A-EA203962A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23</cp:revision>
  <cp:lastPrinted>2012-10-13T17:43:46Z</cp:lastPrinted>
  <dcterms:created xsi:type="dcterms:W3CDTF">2012-10-13T16:23:36Z</dcterms:created>
  <dcterms:modified xsi:type="dcterms:W3CDTF">2019-05-27T16:14:05Z</dcterms:modified>
</cp:coreProperties>
</file>