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/>
    <p:restoredTop sz="93878"/>
  </p:normalViewPr>
  <p:slideViewPr>
    <p:cSldViewPr snapToGrid="0" snapToObjects="1">
      <p:cViewPr varScale="1">
        <p:scale>
          <a:sx n="120" d="100"/>
          <a:sy n="120" d="100"/>
        </p:scale>
        <p:origin x="193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02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23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250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975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989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550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347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66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743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58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584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045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83494" y="144854"/>
            <a:ext cx="2866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Mode of Action Data Sheets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3451" y="691348"/>
            <a:ext cx="82030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/>
              <a:t>Group 2  GABA-gated chloride channel blockers</a:t>
            </a:r>
            <a:endParaRPr lang="en-GB" sz="1400" b="1" i="1" dirty="0"/>
          </a:p>
          <a:p>
            <a:r>
              <a:rPr lang="en-GB" sz="1400" dirty="0"/>
              <a:t>Block the GABA-activated chloride channel, causing </a:t>
            </a:r>
            <a:r>
              <a:rPr lang="en-GB" sz="1400" dirty="0" err="1"/>
              <a:t>hyperexcitation</a:t>
            </a:r>
            <a:r>
              <a:rPr lang="en-GB" sz="1400" dirty="0"/>
              <a:t> and convulsions. GABA is the major inhibitory neurotransmitter in insects. </a:t>
            </a:r>
          </a:p>
          <a:p>
            <a:endParaRPr lang="en-GB" sz="1400" dirty="0"/>
          </a:p>
        </p:txBody>
      </p:sp>
      <p:sp>
        <p:nvSpPr>
          <p:cNvPr id="11" name="Rounded Rectangle 10"/>
          <p:cNvSpPr/>
          <p:nvPr/>
        </p:nvSpPr>
        <p:spPr>
          <a:xfrm>
            <a:off x="105211" y="67631"/>
            <a:ext cx="8927941" cy="6687983"/>
          </a:xfrm>
          <a:prstGeom prst="roundRect">
            <a:avLst>
              <a:gd name="adj" fmla="val 4636"/>
            </a:avLst>
          </a:prstGeom>
          <a:noFill/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42BD7DE-E104-D54A-8DE6-4355B9FA65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004" y="2373298"/>
            <a:ext cx="8410353" cy="162905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FEE31CE-56DD-E640-8E20-326420F659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939" y="6027425"/>
            <a:ext cx="6976122" cy="590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652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31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APA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Porter</dc:creator>
  <cp:lastModifiedBy>Alan Porter</cp:lastModifiedBy>
  <cp:revision>12</cp:revision>
  <cp:lastPrinted>2012-10-13T16:49:52Z</cp:lastPrinted>
  <dcterms:created xsi:type="dcterms:W3CDTF">2012-10-13T16:23:36Z</dcterms:created>
  <dcterms:modified xsi:type="dcterms:W3CDTF">2019-05-27T16:13:08Z</dcterms:modified>
</cp:coreProperties>
</file>