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3494" y="144854"/>
            <a:ext cx="286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Mode of Action Data Sheets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451" y="1194505"/>
            <a:ext cx="82030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Group 22  Voltage-dependent sodium channel blockers</a:t>
            </a:r>
            <a:endParaRPr lang="en-GB" sz="1400" b="1" i="1" dirty="0"/>
          </a:p>
          <a:p>
            <a:r>
              <a:rPr lang="en-GB" sz="1400" dirty="0"/>
              <a:t>Block sodium channels, causing nervous system shutdown and paralysis.</a:t>
            </a:r>
          </a:p>
          <a:p>
            <a:r>
              <a:rPr lang="en-GB" sz="1400" dirty="0"/>
              <a:t>Sodium channels are involved in the propagation of action potentials along nerve axons.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5211" y="67631"/>
            <a:ext cx="8927941" cy="6687983"/>
          </a:xfrm>
          <a:prstGeom prst="roundRect">
            <a:avLst>
              <a:gd name="adj" fmla="val 4636"/>
            </a:avLst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09D94A-4EB4-8445-BF98-161BCBDCB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933" y="6121798"/>
            <a:ext cx="7115503" cy="6023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EA833E-082D-0F4B-AA54-3A84EE7B0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4229" y="2121853"/>
            <a:ext cx="3589904" cy="349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5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36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Porter</dc:creator>
  <cp:lastModifiedBy>Alan Porter</cp:lastModifiedBy>
  <cp:revision>27</cp:revision>
  <cp:lastPrinted>2012-10-13T17:49:04Z</cp:lastPrinted>
  <dcterms:created xsi:type="dcterms:W3CDTF">2012-10-13T16:23:36Z</dcterms:created>
  <dcterms:modified xsi:type="dcterms:W3CDTF">2019-05-27T16:08:01Z</dcterms:modified>
</cp:coreProperties>
</file>