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2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97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8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5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6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4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8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C447-7007-7845-BBC6-CFCDE73F4664}" type="datetimeFigureOut">
              <a:rPr lang="en-US" smtClean="0"/>
              <a:t>5/27/19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78C2-A100-8E40-940F-31C04E3B8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0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3494" y="144854"/>
            <a:ext cx="28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Mode of Action Data Sheets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211" y="67631"/>
            <a:ext cx="8927941" cy="6687983"/>
          </a:xfrm>
          <a:prstGeom prst="roundRect">
            <a:avLst>
              <a:gd name="adj" fmla="val 4636"/>
            </a:avLst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24043" y="633516"/>
            <a:ext cx="8203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Group 4 Nicotinic acetylcholine receptor (nAChR) competitive modulators</a:t>
            </a:r>
            <a:endParaRPr lang="en-GB" sz="1400" b="1" i="1" dirty="0"/>
          </a:p>
          <a:p>
            <a:r>
              <a:rPr lang="en-GB" sz="1400" dirty="0"/>
              <a:t>Bind to the acetylcholine site on </a:t>
            </a:r>
            <a:r>
              <a:rPr lang="en-GB" sz="1400" dirty="0" err="1"/>
              <a:t>nAChRs</a:t>
            </a:r>
            <a:r>
              <a:rPr lang="en-GB" sz="1400" dirty="0"/>
              <a:t>, causing a range of symptoms from hyper-excitation to lethargy and paralysis. Acetylcholine is the major excitatory neurotransmitter in the insect central nervous system.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66795-1B8F-C346-995D-5A6BB78B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4" y="2014829"/>
            <a:ext cx="8320853" cy="2793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1DD4FC-961C-CD41-B6B2-2EAD06250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9" y="6027425"/>
            <a:ext cx="6976122" cy="5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5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APA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Porter</dc:creator>
  <cp:lastModifiedBy>Alan Porter</cp:lastModifiedBy>
  <cp:revision>9</cp:revision>
  <cp:lastPrinted>2012-10-13T17:19:37Z</cp:lastPrinted>
  <dcterms:created xsi:type="dcterms:W3CDTF">2012-10-13T16:23:36Z</dcterms:created>
  <dcterms:modified xsi:type="dcterms:W3CDTF">2019-05-27T16:12:50Z</dcterms:modified>
</cp:coreProperties>
</file>