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886728"/>
            <a:ext cx="8203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Group 5  Nicotinic acetylcholine receptor (</a:t>
            </a:r>
            <a:r>
              <a:rPr lang="en-US" sz="1400" b="1" i="1" dirty="0" err="1"/>
              <a:t>nAChR</a:t>
            </a:r>
            <a:r>
              <a:rPr lang="en-US" sz="1400" b="1" i="1" dirty="0"/>
              <a:t>) allosteric modulators – Site 1</a:t>
            </a:r>
            <a:endParaRPr lang="en-GB" sz="1400" b="1" i="1" dirty="0"/>
          </a:p>
          <a:p>
            <a:r>
              <a:rPr lang="en-GB" sz="1400" dirty="0"/>
              <a:t>Allosterically activate </a:t>
            </a:r>
            <a:r>
              <a:rPr lang="en-GB" sz="1400" dirty="0" err="1"/>
              <a:t>nAChRs</a:t>
            </a:r>
            <a:r>
              <a:rPr lang="en-GB" sz="1400" dirty="0"/>
              <a:t> </a:t>
            </a:r>
            <a:r>
              <a:rPr lang="de-DE" sz="1400" dirty="0"/>
              <a:t>(at a </a:t>
            </a:r>
            <a:r>
              <a:rPr lang="de-DE" sz="1400" dirty="0" err="1"/>
              <a:t>site</a:t>
            </a:r>
            <a:r>
              <a:rPr lang="de-DE" sz="1400" dirty="0"/>
              <a:t> </a:t>
            </a:r>
            <a:r>
              <a:rPr lang="de-DE" sz="1400" dirty="0" err="1"/>
              <a:t>distinct</a:t>
            </a:r>
            <a:r>
              <a:rPr lang="de-DE" sz="1400" dirty="0"/>
              <a:t> </a:t>
            </a:r>
            <a:r>
              <a:rPr lang="de-DE" sz="1400" dirty="0" err="1"/>
              <a:t>from</a:t>
            </a:r>
            <a:r>
              <a:rPr lang="de-DE" sz="1400" dirty="0"/>
              <a:t> Group 32 - Site II)</a:t>
            </a:r>
            <a:r>
              <a:rPr lang="en-GB" sz="1400" dirty="0"/>
              <a:t> causing hyperexcitation of the nervous system. Acetylcholine is the major excitatory neurotransmitter in the insect central nervous system. </a:t>
            </a:r>
          </a:p>
          <a:p>
            <a:endParaRPr lang="en-GB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1445C5-B68B-0844-BE02-B09255CE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694" y="1989083"/>
            <a:ext cx="5478612" cy="33606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33D535-B21A-8742-AF5E-C81993ED6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39" y="6027425"/>
            <a:ext cx="6976122" cy="5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10</cp:revision>
  <cp:lastPrinted>2012-10-13T17:21:45Z</cp:lastPrinted>
  <dcterms:created xsi:type="dcterms:W3CDTF">2012-10-13T16:23:36Z</dcterms:created>
  <dcterms:modified xsi:type="dcterms:W3CDTF">2019-05-27T16:12:43Z</dcterms:modified>
</cp:coreProperties>
</file>