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2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5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7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8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55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4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4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8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04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3494" y="144854"/>
            <a:ext cx="286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Mode of Action Data Sheets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451" y="1194505"/>
            <a:ext cx="8203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Group 8  Miscellaneous non-specific (multi-site) inhibitors</a:t>
            </a:r>
            <a:endParaRPr lang="en-GB" sz="1400" b="1" i="1" dirty="0"/>
          </a:p>
        </p:txBody>
      </p:sp>
      <p:sp>
        <p:nvSpPr>
          <p:cNvPr id="11" name="Rounded Rectangle 10"/>
          <p:cNvSpPr/>
          <p:nvPr/>
        </p:nvSpPr>
        <p:spPr>
          <a:xfrm>
            <a:off x="105211" y="67631"/>
            <a:ext cx="8927941" cy="6687983"/>
          </a:xfrm>
          <a:prstGeom prst="roundRect">
            <a:avLst>
              <a:gd name="adj" fmla="val 4636"/>
            </a:avLst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96F22D-98D5-9248-8E9D-4B13A17F6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12" y="2187408"/>
            <a:ext cx="8575137" cy="24484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C123D6-EC40-2945-8629-3958574DD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39" y="6027425"/>
            <a:ext cx="6976122" cy="59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5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Porter</dc:creator>
  <cp:lastModifiedBy>Alan Porter</cp:lastModifiedBy>
  <cp:revision>14</cp:revision>
  <cp:lastPrinted>2012-10-13T17:27:36Z</cp:lastPrinted>
  <dcterms:created xsi:type="dcterms:W3CDTF">2012-10-13T16:23:36Z</dcterms:created>
  <dcterms:modified xsi:type="dcterms:W3CDTF">2019-05-27T16:12:14Z</dcterms:modified>
</cp:coreProperties>
</file>