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02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25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97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98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55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34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66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74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5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58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04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3494" y="144854"/>
            <a:ext cx="2866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Mode of Action Data Sheets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451" y="1194505"/>
            <a:ext cx="8203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Group UN: Compounds of unknown or uncertain mode of action </a:t>
            </a:r>
            <a:r>
              <a:rPr lang="en-US" sz="1400" dirty="0"/>
              <a:t>.</a:t>
            </a:r>
            <a:endParaRPr lang="en-GB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105211" y="67631"/>
            <a:ext cx="8927941" cy="6687983"/>
          </a:xfrm>
          <a:prstGeom prst="roundRect">
            <a:avLst>
              <a:gd name="adj" fmla="val 4636"/>
            </a:avLst>
          </a:prstGeom>
          <a:noFill/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0C0D50-ADC1-7742-BCF8-DDB27AA53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933" y="6121798"/>
            <a:ext cx="7115503" cy="6023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B18617C-C489-3B48-9130-46F3853CDA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311" y="2155941"/>
            <a:ext cx="8376745" cy="216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52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17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Porter</dc:creator>
  <cp:lastModifiedBy>Alan Porter</cp:lastModifiedBy>
  <cp:revision>34</cp:revision>
  <cp:lastPrinted>2012-10-13T17:56:14Z</cp:lastPrinted>
  <dcterms:created xsi:type="dcterms:W3CDTF">2012-10-13T16:23:36Z</dcterms:created>
  <dcterms:modified xsi:type="dcterms:W3CDTF">2019-05-27T16:00:22Z</dcterms:modified>
</cp:coreProperties>
</file>